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63E"/>
    <a:srgbClr val="33BDAA"/>
    <a:srgbClr val="F8A02B"/>
    <a:srgbClr val="329B4F"/>
    <a:srgbClr val="F9A02B"/>
    <a:srgbClr val="EF414D"/>
    <a:srgbClr val="42B649"/>
    <a:srgbClr val="701E5B"/>
    <a:srgbClr val="41A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89204" autoAdjust="0"/>
  </p:normalViewPr>
  <p:slideViewPr>
    <p:cSldViewPr snapToGrid="0">
      <p:cViewPr varScale="1">
        <p:scale>
          <a:sx n="59" d="100"/>
          <a:sy n="59" d="100"/>
        </p:scale>
        <p:origin x="9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829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945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224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7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054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696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1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01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81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46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197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B7C0D-635D-4C73-A724-43B4BE33A87F}" type="datetimeFigureOut">
              <a:rPr lang="es-CO" smtClean="0"/>
              <a:t>27/09/2021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03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3BA7AC0-F356-4CC0-8D0C-053161F0A7F3}"/>
              </a:ext>
            </a:extLst>
          </p:cNvPr>
          <p:cNvSpPr/>
          <p:nvPr/>
        </p:nvSpPr>
        <p:spPr>
          <a:xfrm>
            <a:off x="0" y="2362201"/>
            <a:ext cx="12180888" cy="2133598"/>
          </a:xfrm>
          <a:prstGeom prst="rect">
            <a:avLst/>
          </a:prstGeom>
          <a:solidFill>
            <a:srgbClr val="33B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4FB2239-79C4-4242-94AC-E5CFA35EF966}"/>
              </a:ext>
            </a:extLst>
          </p:cNvPr>
          <p:cNvSpPr txBox="1">
            <a:spLocks/>
          </p:cNvSpPr>
          <p:nvPr/>
        </p:nvSpPr>
        <p:spPr>
          <a:xfrm>
            <a:off x="1487736" y="2590801"/>
            <a:ext cx="5875089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ODS – Grupos de investigación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A48D6D0-A8D2-454A-93BF-B95B73CE3430}"/>
              </a:ext>
            </a:extLst>
          </p:cNvPr>
          <p:cNvCxnSpPr>
            <a:cxnSpLocks/>
          </p:cNvCxnSpPr>
          <p:nvPr/>
        </p:nvCxnSpPr>
        <p:spPr>
          <a:xfrm>
            <a:off x="1562100" y="4124325"/>
            <a:ext cx="34480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719" y="2962058"/>
            <a:ext cx="2973684" cy="93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8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0600" y="174865"/>
            <a:ext cx="6540049" cy="852426"/>
          </a:xfrm>
        </p:spPr>
        <p:txBody>
          <a:bodyPr anchor="ctr">
            <a:noAutofit/>
          </a:bodyPr>
          <a:lstStyle/>
          <a:p>
            <a:pPr algn="l"/>
            <a:r>
              <a:rPr lang="es-CO" sz="2000" b="1" dirty="0">
                <a:solidFill>
                  <a:srgbClr val="F8A02B"/>
                </a:solidFill>
                <a:latin typeface="Roboto Slab" pitchFamily="2" charset="0"/>
                <a:ea typeface="Roboto Slab" pitchFamily="2" charset="0"/>
              </a:rPr>
              <a:t>Contribución de los Grupos de investigación de la UdeA a la agenda 2030 para el </a:t>
            </a:r>
            <a:r>
              <a:rPr lang="es-CO" sz="2000" b="1" dirty="0" err="1">
                <a:solidFill>
                  <a:srgbClr val="F8A02B"/>
                </a:solidFill>
                <a:latin typeface="Roboto Slab" pitchFamily="2" charset="0"/>
                <a:ea typeface="Roboto Slab" pitchFamily="2" charset="0"/>
              </a:rPr>
              <a:t>el</a:t>
            </a:r>
            <a:r>
              <a:rPr lang="es-CO" sz="2000" b="1" dirty="0">
                <a:solidFill>
                  <a:srgbClr val="F8A02B"/>
                </a:solidFill>
                <a:latin typeface="Roboto Slab" pitchFamily="2" charset="0"/>
                <a:ea typeface="Roboto Slab" pitchFamily="2" charset="0"/>
              </a:rPr>
              <a:t> desarrollo sostenible.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0" y="368060"/>
            <a:ext cx="2851484" cy="180474"/>
          </a:xfrm>
          <a:prstGeom prst="rect">
            <a:avLst/>
          </a:prstGeom>
          <a:solidFill>
            <a:srgbClr val="F9A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FC000"/>
              </a:solidFill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897" y="253323"/>
            <a:ext cx="1579814" cy="496139"/>
          </a:xfrm>
          <a:prstGeom prst="rect">
            <a:avLst/>
          </a:prstGeom>
        </p:spPr>
      </p:pic>
      <p:pic>
        <p:nvPicPr>
          <p:cNvPr id="5" name="Imagen 4" descr="Gráfico de rectángulos&#10;&#10;Descripción generada automáticamente con confianza media">
            <a:extLst>
              <a:ext uri="{FF2B5EF4-FFF2-40B4-BE49-F238E27FC236}">
                <a16:creationId xmlns:a16="http://schemas.microsoft.com/office/drawing/2014/main" id="{DB7CE64F-383E-4C62-948A-405CF33F7F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529" y="1179217"/>
            <a:ext cx="8726942" cy="5429694"/>
          </a:xfrm>
          <a:prstGeom prst="rect">
            <a:avLst/>
          </a:prstGeom>
        </p:spPr>
      </p:pic>
      <p:pic>
        <p:nvPicPr>
          <p:cNvPr id="28" name="Imagen 27" descr="Gráfico, Gráfico de proyección solar&#10;&#10;Descripción generada automáticamente">
            <a:extLst>
              <a:ext uri="{FF2B5EF4-FFF2-40B4-BE49-F238E27FC236}">
                <a16:creationId xmlns:a16="http://schemas.microsoft.com/office/drawing/2014/main" id="{A1F908DB-9379-48F9-A5DE-8E9127B934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14" y="828062"/>
            <a:ext cx="2667000" cy="351155"/>
          </a:xfrm>
          <a:prstGeom prst="rect">
            <a:avLst/>
          </a:prstGeom>
        </p:spPr>
      </p:pic>
      <p:sp>
        <p:nvSpPr>
          <p:cNvPr id="70" name="Rectángulo 69">
            <a:extLst>
              <a:ext uri="{FF2B5EF4-FFF2-40B4-BE49-F238E27FC236}">
                <a16:creationId xmlns:a16="http://schemas.microsoft.com/office/drawing/2014/main" id="{AB73ADA4-3F85-427D-909D-1EE539F07F83}"/>
              </a:ext>
            </a:extLst>
          </p:cNvPr>
          <p:cNvSpPr/>
          <p:nvPr/>
        </p:nvSpPr>
        <p:spPr>
          <a:xfrm>
            <a:off x="10853057" y="6563498"/>
            <a:ext cx="2851484" cy="180474"/>
          </a:xfrm>
          <a:prstGeom prst="rect">
            <a:avLst/>
          </a:prstGeom>
          <a:solidFill>
            <a:srgbClr val="F9A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7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3BA7AC0-F356-4CC0-8D0C-053161F0A7F3}"/>
              </a:ext>
            </a:extLst>
          </p:cNvPr>
          <p:cNvSpPr/>
          <p:nvPr/>
        </p:nvSpPr>
        <p:spPr>
          <a:xfrm>
            <a:off x="0" y="2457450"/>
            <a:ext cx="12180888" cy="1943100"/>
          </a:xfrm>
          <a:prstGeom prst="rect">
            <a:avLst/>
          </a:prstGeom>
          <a:solidFill>
            <a:srgbClr val="33B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Gráfico 1">
            <a:extLst>
              <a:ext uri="{FF2B5EF4-FFF2-40B4-BE49-F238E27FC236}">
                <a16:creationId xmlns:a16="http://schemas.microsoft.com/office/drawing/2014/main" id="{5402501D-C95C-4506-BF34-2598DF2CD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4012" y="4637023"/>
            <a:ext cx="3886200" cy="24507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807" y="2970236"/>
            <a:ext cx="3287274" cy="103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91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393E5AA4C42564FAC4F209E247901C7" ma:contentTypeVersion="10" ma:contentTypeDescription="Crear nuevo documento." ma:contentTypeScope="" ma:versionID="441ee5af93a628db750cd63455bce02d">
  <xsd:schema xmlns:xsd="http://www.w3.org/2001/XMLSchema" xmlns:xs="http://www.w3.org/2001/XMLSchema" xmlns:p="http://schemas.microsoft.com/office/2006/metadata/properties" xmlns:ns2="69c56267-cd3f-41a4-b8cc-b6de9a378a69" xmlns:ns3="cd461ad7-10fe-4769-9733-e7b42f75c1a3" targetNamespace="http://schemas.microsoft.com/office/2006/metadata/properties" ma:root="true" ma:fieldsID="cfc0c9fee6bfca6b2c7aab8223a05840" ns2:_="" ns3:_="">
    <xsd:import namespace="69c56267-cd3f-41a4-b8cc-b6de9a378a69"/>
    <xsd:import namespace="cd461ad7-10fe-4769-9733-e7b42f75c1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56267-cd3f-41a4-b8cc-b6de9a378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ed62834d-3222-461b-8ca6-a88c350fc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461ad7-10fe-4769-9733-e7b42f75c1a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cadeb40-1dc2-401c-b090-aa175eb51ce4}" ma:internalName="TaxCatchAll" ma:showField="CatchAllData" ma:web="cd461ad7-10fe-4769-9733-e7b42f75c1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c56267-cd3f-41a4-b8cc-b6de9a378a69">
      <Terms xmlns="http://schemas.microsoft.com/office/infopath/2007/PartnerControls"/>
    </lcf76f155ced4ddcb4097134ff3c332f>
    <TaxCatchAll xmlns="cd461ad7-10fe-4769-9733-e7b42f75c1a3" xsi:nil="true"/>
  </documentManagement>
</p:properties>
</file>

<file path=customXml/itemProps1.xml><?xml version="1.0" encoding="utf-8"?>
<ds:datastoreItem xmlns:ds="http://schemas.openxmlformats.org/officeDocument/2006/customXml" ds:itemID="{795784FA-9EEF-4983-9419-415DDF035DDC}"/>
</file>

<file path=customXml/itemProps2.xml><?xml version="1.0" encoding="utf-8"?>
<ds:datastoreItem xmlns:ds="http://schemas.openxmlformats.org/officeDocument/2006/customXml" ds:itemID="{D3A4E1E5-1D7C-4D61-A2BD-25309ED6D530}"/>
</file>

<file path=customXml/itemProps3.xml><?xml version="1.0" encoding="utf-8"?>
<ds:datastoreItem xmlns:ds="http://schemas.openxmlformats.org/officeDocument/2006/customXml" ds:itemID="{C6DCFD68-4C87-4686-A4BB-354474E5FDD5}"/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24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 Slab</vt:lpstr>
      <vt:lpstr>Tema de Office</vt:lpstr>
      <vt:lpstr>Presentación de PowerPoint</vt:lpstr>
      <vt:lpstr>Contribución de los Grupos de investigación de la UdeA a la agenda 2030 para el el desarrollo sostenible.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Parque</dc:creator>
  <cp:lastModifiedBy>María Raquel Serna Ramírez</cp:lastModifiedBy>
  <cp:revision>49</cp:revision>
  <dcterms:created xsi:type="dcterms:W3CDTF">2020-05-06T19:09:23Z</dcterms:created>
  <dcterms:modified xsi:type="dcterms:W3CDTF">2021-09-27T15:43:17Z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0x0101008393E5AA4C42564FAC4F209E247901C7</vt:lpwstr>
  </property>
</Properties>
</file>